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A1EDFCED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90" r:id="rId4"/>
    <p:sldId id="258" r:id="rId5"/>
    <p:sldId id="260" r:id="rId6"/>
    <p:sldId id="289" r:id="rId7"/>
    <p:sldId id="262" r:id="rId8"/>
    <p:sldId id="263" r:id="rId9"/>
    <p:sldId id="264" r:id="rId10"/>
    <p:sldId id="265" r:id="rId11"/>
    <p:sldId id="288" r:id="rId12"/>
    <p:sldId id="279" r:id="rId13"/>
    <p:sldId id="280" r:id="rId14"/>
    <p:sldId id="283" r:id="rId15"/>
    <p:sldId id="266" r:id="rId16"/>
    <p:sldId id="287" r:id="rId17"/>
    <p:sldId id="271" r:id="rId18"/>
    <p:sldId id="273" r:id="rId19"/>
    <p:sldId id="276" r:id="rId20"/>
    <p:sldId id="278" r:id="rId21"/>
  </p:sldIdLst>
  <p:sldSz cx="5943600" cy="82296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187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4C671C-9FCC-D2BF-8B75-FBC8D8831A8C}" name="Caominh Le" initials="CL" userId="Caominh L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AFAFA"/>
    <a:srgbClr val="F9F9F9"/>
    <a:srgbClr val="F8F8F8"/>
    <a:srgbClr val="F2F2F2"/>
    <a:srgbClr val="F0F0F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7C949-213C-4FF0-854D-EAEECCB3A671}" v="4" dt="2022-05-16T18:53:06.741"/>
  </p1510:revLst>
</p1510:revInfo>
</file>

<file path=ppt/tableStyles.xml><?xml version="1.0" encoding="utf-8"?>
<a:tblStyleLst xmlns:a="http://schemas.openxmlformats.org/drawingml/2006/main" def="{F1F42228-98F9-4D5C-BF2E-97F175CFF36B}">
  <a:tblStyle styleId="{F1F42228-98F9-4D5C-BF2E-97F175CFF3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1EBA4F-8859-42E4-BF44-9A70F7891E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065F23-B5FF-4F96-8854-D71F5599AF4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347" y="-254"/>
      </p:cViewPr>
      <p:guideLst>
        <p:guide orient="horz" pos="2592"/>
        <p:guide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minh Le" userId="5e488150-e65d-4e3e-8143-0036fab52bb4" providerId="ADAL" clId="{EC57C949-213C-4FF0-854D-EAEECCB3A671}"/>
    <pc:docChg chg="custSel addSld modSld">
      <pc:chgData name="Caominh Le" userId="5e488150-e65d-4e3e-8143-0036fab52bb4" providerId="ADAL" clId="{EC57C949-213C-4FF0-854D-EAEECCB3A671}" dt="2022-05-16T18:53:08.840" v="5" actId="14100"/>
      <pc:docMkLst>
        <pc:docMk/>
      </pc:docMkLst>
      <pc:sldChg chg="delSp modSp">
        <pc:chgData name="Caominh Le" userId="5e488150-e65d-4e3e-8143-0036fab52bb4" providerId="ADAL" clId="{EC57C949-213C-4FF0-854D-EAEECCB3A671}" dt="2022-05-08T16:37:03.785" v="0" actId="165"/>
        <pc:sldMkLst>
          <pc:docMk/>
          <pc:sldMk cId="0" sldId="280"/>
        </pc:sldMkLst>
        <pc:spChg chg="mod topLvl">
          <ac:chgData name="Caominh Le" userId="5e488150-e65d-4e3e-8143-0036fab52bb4" providerId="ADAL" clId="{EC57C949-213C-4FF0-854D-EAEECCB3A671}" dt="2022-05-08T16:37:03.785" v="0" actId="165"/>
          <ac:spMkLst>
            <pc:docMk/>
            <pc:sldMk cId="0" sldId="280"/>
            <ac:spMk id="28" creationId="{409C55E9-A83C-42CD-B432-C984C3920D1B}"/>
          </ac:spMkLst>
        </pc:spChg>
        <pc:grpChg chg="del">
          <ac:chgData name="Caominh Le" userId="5e488150-e65d-4e3e-8143-0036fab52bb4" providerId="ADAL" clId="{EC57C949-213C-4FF0-854D-EAEECCB3A671}" dt="2022-05-08T16:37:03.785" v="0" actId="165"/>
          <ac:grpSpMkLst>
            <pc:docMk/>
            <pc:sldMk cId="0" sldId="280"/>
            <ac:grpSpMk id="3" creationId="{5AC677D7-7C9B-433D-9EFD-601BAE4083CD}"/>
          </ac:grpSpMkLst>
        </pc:grp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29" creationId="{1B314C29-855A-4ACC-8A90-AC077948953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0" creationId="{17A4C844-D833-45A7-9929-BD58E6A4B35C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1" creationId="{6EADEFEC-D8E5-4A9A-8618-FE8BED3537E3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2" creationId="{76D84E4A-D9F9-4B8F-8F97-D38A7E7E558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3" creationId="{4E33DC70-A11C-42B5-88CE-137F7EC24C1A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4" creationId="{38EB38DC-E3CE-4721-B196-DEFDA4AF441F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5" creationId="{D6B0F0C7-331B-40B3-865D-AA091F9E9991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6" creationId="{4CE029C8-C4BA-436A-969F-4F3117D719A5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7" creationId="{1382BF9C-B57C-4572-AADB-49A38449B49E}"/>
          </ac:picMkLst>
        </pc:picChg>
      </pc:sldChg>
      <pc:sldChg chg="addSp delSp modSp add mod">
        <pc:chgData name="Caominh Le" userId="5e488150-e65d-4e3e-8143-0036fab52bb4" providerId="ADAL" clId="{EC57C949-213C-4FF0-854D-EAEECCB3A671}" dt="2022-05-16T18:53:08.840" v="5" actId="14100"/>
        <pc:sldMkLst>
          <pc:docMk/>
          <pc:sldMk cId="1740447828" sldId="291"/>
        </pc:sldMkLst>
        <pc:grpChg chg="del">
          <ac:chgData name="Caominh Le" userId="5e488150-e65d-4e3e-8143-0036fab52bb4" providerId="ADAL" clId="{EC57C949-213C-4FF0-854D-EAEECCB3A671}" dt="2022-05-16T18:53:01.125" v="2" actId="478"/>
          <ac:grpSpMkLst>
            <pc:docMk/>
            <pc:sldMk cId="1740447828" sldId="291"/>
            <ac:grpSpMk id="28" creationId="{9274F437-F6CC-47C8-92D9-B0BD69472E7C}"/>
          </ac:grpSpMkLst>
        </pc:grpChg>
        <pc:grpChg chg="add mod">
          <ac:chgData name="Caominh Le" userId="5e488150-e65d-4e3e-8143-0036fab52bb4" providerId="ADAL" clId="{EC57C949-213C-4FF0-854D-EAEECCB3A671}" dt="2022-05-16T18:53:08.840" v="5" actId="14100"/>
          <ac:grpSpMkLst>
            <pc:docMk/>
            <pc:sldMk cId="1740447828" sldId="291"/>
            <ac:grpSpMk id="37" creationId="{B6E3E887-0412-3A47-B0F5-E5373D11905C}"/>
          </ac:grpSpMkLst>
        </pc:grp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4" creationId="{F9353C50-D0D5-94C2-1E7F-6A5DD2A738F7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5" creationId="{0188831F-ABF6-2A84-7858-72F9A67C2E58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6" creationId="{1577C626-40A7-F00F-662C-3F0D27557A3B}"/>
          </ac:picMkLst>
        </pc:picChg>
      </pc:sldChg>
    </pc:docChg>
  </pc:docChgLst>
</pc:chgInfo>
</file>

<file path=ppt/comments/modernComment_101_A1EDFC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2B6907-646F-4785-892C-4221D0EB3D8F}" authorId="{7D4C671C-9FCC-D2BF-8B75-FBC8D8831A8C}" created="2022-06-21T17:30:59.59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16728557" sldId="257"/>
      <ac:picMk id="7" creationId="{17240E8B-7AB3-0EA6-B361-3D45BDFDBFCE}"/>
    </ac:deMkLst>
    <p188:replyLst>
      <p188:reply id="{251D5BC5-92F2-4835-B3D2-9D4109B062A1}" authorId="{7D4C671C-9FCC-D2BF-8B75-FBC8D8831A8C}" created="2022-06-21T17:38:52.963">
        <p188:txBody>
          <a:bodyPr/>
          <a:lstStyle/>
          <a:p>
            <a:r>
              <a:rPr lang="en-US"/>
              <a:t>Xlim([-190 190])
Xtick([-180:60:180])</a:t>
            </a:r>
          </a:p>
        </p188:txBody>
      </p188:reply>
    </p188:replyLst>
    <p188:txBody>
      <a:bodyPr/>
      <a:lstStyle/>
      <a:p>
        <a:r>
          <a:rPr lang="en-US"/>
          <a:t>800 x 1000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b55d66d6c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b55d66d6c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55d66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b55d66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b55d66d6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b55d66d6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b55d66d6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b55d66d6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b55d66d6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b55d66d6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9f00499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9f00499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315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b55d66d6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b55d66d6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90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b55d66d6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b55d66d6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172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b55d66d6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b55d66d6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86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39f00499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39f00499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89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b55d66d6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b55d66d6c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78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b55d66d6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b55d66d6c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83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46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3a943a9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3a943a9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3a943a9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3a943a9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5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39f00499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39f00499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9f00499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9f00499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39f004990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39f004990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2611" y="1191322"/>
            <a:ext cx="5538688" cy="3284427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2607" y="4534605"/>
            <a:ext cx="5538688" cy="12680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02607" y="1769801"/>
            <a:ext cx="5538688" cy="3141573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1pPr>
            <a:lvl2pPr lvl="1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2pPr>
            <a:lvl3pPr lvl="2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3pPr>
            <a:lvl4pPr lvl="3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4pPr>
            <a:lvl5pPr lvl="4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5pPr>
            <a:lvl6pPr lvl="5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6pPr>
            <a:lvl7pPr lvl="6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7pPr>
            <a:lvl8pPr lvl="7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8pPr>
            <a:lvl9pPr lvl="8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02607" y="5043563"/>
            <a:ext cx="5538688" cy="2081209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2607" y="3441364"/>
            <a:ext cx="5538688" cy="13465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141062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02607" y="888964"/>
            <a:ext cx="1824971" cy="1208865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02607" y="2223360"/>
            <a:ext cx="1824971" cy="50868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8663" y="720244"/>
            <a:ext cx="4139047" cy="654504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971800" y="-201"/>
            <a:ext cx="29718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85169" tIns="85169" rIns="85169" bIns="851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71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72575" y="1973084"/>
            <a:ext cx="2629059" cy="2371582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72575" y="4484920"/>
            <a:ext cx="2629059" cy="19764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210676" y="1158524"/>
            <a:ext cx="2493935" cy="59122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02606" y="6768924"/>
            <a:ext cx="3899541" cy="968318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17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r">
              <a:buNone/>
              <a:defRPr sz="994">
                <a:solidFill>
                  <a:schemeClr val="dk2"/>
                </a:solidFill>
              </a:defRPr>
            </a:lvl1pPr>
            <a:lvl2pPr lvl="1" algn="r">
              <a:buNone/>
              <a:defRPr sz="994">
                <a:solidFill>
                  <a:schemeClr val="dk2"/>
                </a:solidFill>
              </a:defRPr>
            </a:lvl2pPr>
            <a:lvl3pPr lvl="2" algn="r">
              <a:buNone/>
              <a:defRPr sz="994">
                <a:solidFill>
                  <a:schemeClr val="dk2"/>
                </a:solidFill>
              </a:defRPr>
            </a:lvl3pPr>
            <a:lvl4pPr lvl="3" algn="r">
              <a:buNone/>
              <a:defRPr sz="994">
                <a:solidFill>
                  <a:schemeClr val="dk2"/>
                </a:solidFill>
              </a:defRPr>
            </a:lvl4pPr>
            <a:lvl5pPr lvl="4" algn="r">
              <a:buNone/>
              <a:defRPr sz="994">
                <a:solidFill>
                  <a:schemeClr val="dk2"/>
                </a:solidFill>
              </a:defRPr>
            </a:lvl5pPr>
            <a:lvl6pPr lvl="5" algn="r">
              <a:buNone/>
              <a:defRPr sz="994">
                <a:solidFill>
                  <a:schemeClr val="dk2"/>
                </a:solidFill>
              </a:defRPr>
            </a:lvl6pPr>
            <a:lvl7pPr lvl="6" algn="r">
              <a:buNone/>
              <a:defRPr sz="994">
                <a:solidFill>
                  <a:schemeClr val="dk2"/>
                </a:solidFill>
              </a:defRPr>
            </a:lvl7pPr>
            <a:lvl8pPr lvl="7" algn="r">
              <a:buNone/>
              <a:defRPr sz="994">
                <a:solidFill>
                  <a:schemeClr val="dk2"/>
                </a:solidFill>
              </a:defRPr>
            </a:lvl8pPr>
            <a:lvl9pPr lvl="8" algn="r">
              <a:buNone/>
              <a:defRPr sz="994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58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19" Type="http://schemas.openxmlformats.org/officeDocument/2006/relationships/image" Target="../media/image93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A1EDFCED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02611" y="1382397"/>
            <a:ext cx="5538688" cy="3069759"/>
          </a:xfrm>
          <a:prstGeom prst="rect">
            <a:avLst/>
          </a:prstGeom>
        </p:spPr>
        <p:txBody>
          <a:bodyPr spcFirstLastPara="1" wrap="square" lIns="85169" tIns="85169" rIns="85169" bIns="85169" anchor="b" anchorCtr="0">
            <a:normAutofit/>
          </a:bodyPr>
          <a:lstStyle/>
          <a:p>
            <a:r>
              <a:rPr lang="en-GB"/>
              <a:t>Final Figures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2607" y="4507163"/>
            <a:ext cx="5538688" cy="1185141"/>
          </a:xfrm>
          <a:prstGeom prst="rect">
            <a:avLst/>
          </a:prstGeom>
        </p:spPr>
        <p:txBody>
          <a:bodyPr spcFirstLastPara="1" wrap="square" lIns="85169" tIns="85169" rIns="85169" bIns="85169" anchor="t" anchorCtr="0">
            <a:normAutofit/>
          </a:bodyPr>
          <a:lstStyle/>
          <a:p>
            <a:pPr marL="0" indent="0"/>
            <a:r>
              <a:rPr lang="en-GB"/>
              <a:t>Last updated 2/9/2022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5EE24D2-BF02-413F-9B80-7380786157D8}"/>
              </a:ext>
            </a:extLst>
          </p:cNvPr>
          <p:cNvGrpSpPr/>
          <p:nvPr/>
        </p:nvGrpSpPr>
        <p:grpSpPr>
          <a:xfrm>
            <a:off x="0" y="236667"/>
            <a:ext cx="5943600" cy="2401137"/>
            <a:chOff x="54368" y="300726"/>
            <a:chExt cx="5730664" cy="23151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FD86031-E7C2-47B2-A01A-7933AE2D6E0E}"/>
                </a:ext>
              </a:extLst>
            </p:cNvPr>
            <p:cNvGrpSpPr/>
            <p:nvPr/>
          </p:nvGrpSpPr>
          <p:grpSpPr>
            <a:xfrm>
              <a:off x="2867599" y="300726"/>
              <a:ext cx="2917433" cy="2315114"/>
              <a:chOff x="2295695" y="164110"/>
              <a:chExt cx="6989530" cy="5615101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61E6F6EF-5A5E-4543-B969-23922AE5F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53"/>
              <a:stretch/>
            </p:blipFill>
            <p:spPr bwMode="auto">
              <a:xfrm>
                <a:off x="2295695" y="164110"/>
                <a:ext cx="6989530" cy="5615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8154C8-138B-4C61-BFC4-57BE049C7B97}"/>
                  </a:ext>
                </a:extLst>
              </p:cNvPr>
              <p:cNvSpPr txBox="1"/>
              <p:nvPr/>
            </p:nvSpPr>
            <p:spPr>
              <a:xfrm>
                <a:off x="4783351" y="862522"/>
                <a:ext cx="900986" cy="75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C6B1938-0AE8-4921-8B29-09FDBB356E25}"/>
                  </a:ext>
                </a:extLst>
              </p:cNvPr>
              <p:cNvCxnSpPr/>
              <p:nvPr/>
            </p:nvCxnSpPr>
            <p:spPr>
              <a:xfrm>
                <a:off x="5615943" y="1421246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8B24945C-E361-40A8-ACE0-3B2822822C56}"/>
                  </a:ext>
                </a:extLst>
              </p:cNvPr>
              <p:cNvSpPr/>
              <p:nvPr/>
            </p:nvSpPr>
            <p:spPr>
              <a:xfrm rot="1064433">
                <a:off x="6760925" y="2401840"/>
                <a:ext cx="409004" cy="586702"/>
              </a:xfrm>
              <a:prstGeom prst="arc">
                <a:avLst>
                  <a:gd name="adj1" fmla="val 9282461"/>
                  <a:gd name="adj2" fmla="val 21188525"/>
                </a:avLst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C79367F-45D0-460B-8AA9-99FD87871EAB}"/>
                  </a:ext>
                </a:extLst>
              </p:cNvPr>
              <p:cNvSpPr/>
              <p:nvPr/>
            </p:nvSpPr>
            <p:spPr>
              <a:xfrm>
                <a:off x="6681263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80E9C5B-DD6B-4976-BA7E-810D704D6865}"/>
                  </a:ext>
                </a:extLst>
              </p:cNvPr>
              <p:cNvSpPr/>
              <p:nvPr/>
            </p:nvSpPr>
            <p:spPr>
              <a:xfrm>
                <a:off x="7071884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391B9EB-1478-41AA-B5A1-56562E30E1DE}"/>
                  </a:ext>
                </a:extLst>
              </p:cNvPr>
              <p:cNvCxnSpPr/>
              <p:nvPr/>
            </p:nvCxnSpPr>
            <p:spPr>
              <a:xfrm flipH="1">
                <a:off x="7249591" y="2353476"/>
                <a:ext cx="399338" cy="1064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D73598-5260-4A07-AA1D-A45D28479E07}"/>
                  </a:ext>
                </a:extLst>
              </p:cNvPr>
              <p:cNvSpPr txBox="1"/>
              <p:nvPr/>
            </p:nvSpPr>
            <p:spPr>
              <a:xfrm>
                <a:off x="7196172" y="1957234"/>
                <a:ext cx="1327694" cy="395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Headphones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86833D-922D-4AD2-AE5E-89EC0D9D85B2}"/>
                </a:ext>
              </a:extLst>
            </p:cNvPr>
            <p:cNvGrpSpPr/>
            <p:nvPr/>
          </p:nvGrpSpPr>
          <p:grpSpPr>
            <a:xfrm>
              <a:off x="54368" y="308901"/>
              <a:ext cx="2917433" cy="2079680"/>
              <a:chOff x="1997884" y="504478"/>
              <a:chExt cx="6640089" cy="4733360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18528E3C-BE21-4F5E-9862-8337297B1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6" t="8864" r="25726" b="29518"/>
              <a:stretch/>
            </p:blipFill>
            <p:spPr bwMode="auto">
              <a:xfrm>
                <a:off x="1997884" y="692457"/>
                <a:ext cx="6640089" cy="4545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15A040E-E98C-4B71-BEFC-30DAC4E340EB}"/>
                  </a:ext>
                </a:extLst>
              </p:cNvPr>
              <p:cNvSpPr/>
              <p:nvPr/>
            </p:nvSpPr>
            <p:spPr>
              <a:xfrm rot="12478052">
                <a:off x="5015162" y="1226009"/>
                <a:ext cx="155764" cy="788305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E9F6A4-81EB-48B5-BB6E-BD59D288145D}"/>
                  </a:ext>
                </a:extLst>
              </p:cNvPr>
              <p:cNvSpPr txBox="1"/>
              <p:nvPr/>
            </p:nvSpPr>
            <p:spPr>
              <a:xfrm>
                <a:off x="4981617" y="2977735"/>
                <a:ext cx="1183854" cy="54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Homemade Headrest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FFAFD97-4283-456C-9E13-D84D8E8DC434}"/>
                  </a:ext>
                </a:extLst>
              </p:cNvPr>
              <p:cNvCxnSpPr/>
              <p:nvPr/>
            </p:nvCxnSpPr>
            <p:spPr>
              <a:xfrm>
                <a:off x="4616388" y="1495849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A83590-FE16-4832-8A1B-462686A94A00}"/>
                  </a:ext>
                </a:extLst>
              </p:cNvPr>
              <p:cNvSpPr txBox="1"/>
              <p:nvPr/>
            </p:nvSpPr>
            <p:spPr>
              <a:xfrm>
                <a:off x="3823419" y="1122830"/>
                <a:ext cx="851634" cy="709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2521647-DEDC-4DD5-9B4E-CF0AAE6548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018" y="2432482"/>
                <a:ext cx="294660" cy="5452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8146FB41-6DEC-4AC1-8E71-D480C853CDD7}"/>
                  </a:ext>
                </a:extLst>
              </p:cNvPr>
              <p:cNvSpPr/>
              <p:nvPr/>
            </p:nvSpPr>
            <p:spPr>
              <a:xfrm>
                <a:off x="5888121" y="1437397"/>
                <a:ext cx="381740" cy="208664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887331EB-F6A3-4210-85E8-50F047D54D6F}"/>
                  </a:ext>
                </a:extLst>
              </p:cNvPr>
              <p:cNvSpPr/>
              <p:nvPr/>
            </p:nvSpPr>
            <p:spPr>
              <a:xfrm>
                <a:off x="6016228" y="1341956"/>
                <a:ext cx="507266" cy="375152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DE6F6A6C-D3CB-4D6D-B295-81BC89D06F14}"/>
                  </a:ext>
                </a:extLst>
              </p:cNvPr>
              <p:cNvSpPr/>
              <p:nvPr/>
            </p:nvSpPr>
            <p:spPr>
              <a:xfrm>
                <a:off x="5863804" y="1514678"/>
                <a:ext cx="128125" cy="98440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270744-9C64-4E91-8918-87679C751BC8}"/>
                  </a:ext>
                </a:extLst>
              </p:cNvPr>
              <p:cNvSpPr txBox="1"/>
              <p:nvPr/>
            </p:nvSpPr>
            <p:spPr>
              <a:xfrm>
                <a:off x="6399039" y="1150890"/>
                <a:ext cx="1293070" cy="709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Sound from speakers or headphones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68076E-CB35-42F9-9116-309FCFA241FF}"/>
                  </a:ext>
                </a:extLst>
              </p:cNvPr>
              <p:cNvSpPr txBox="1"/>
              <p:nvPr/>
            </p:nvSpPr>
            <p:spPr>
              <a:xfrm>
                <a:off x="4017137" y="504478"/>
                <a:ext cx="2922016" cy="371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Laptop/monitor screen size varied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95588-97D1-49CA-A26B-B86619860E1B}"/>
              </a:ext>
            </a:extLst>
          </p:cNvPr>
          <p:cNvGrpSpPr>
            <a:grpSpLocks noChangeAspect="1"/>
          </p:cNvGrpSpPr>
          <p:nvPr/>
        </p:nvGrpSpPr>
        <p:grpSpPr>
          <a:xfrm>
            <a:off x="890251" y="3082631"/>
            <a:ext cx="3657600" cy="3595523"/>
            <a:chOff x="2411982" y="457200"/>
            <a:chExt cx="6046217" cy="5943599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A944DFCD-EE47-44F0-AF5C-C9431C7B0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7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5DA68E46-1D13-4C7D-8348-5B565F3C8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D57FF440-9CB0-4BDB-ACFC-80C0D7F9B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198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6F02132C-C888-452A-AFE5-86B6DE340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C7403EC1-0766-40CD-BAC4-0E01D5A4A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1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BA3B9094-972F-432A-8109-07FAA7C69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30C9A8-FC0B-469A-952C-4292EFADDA35}"/>
                </a:ext>
              </a:extLst>
            </p:cNvPr>
            <p:cNvSpPr txBox="1"/>
            <p:nvPr/>
          </p:nvSpPr>
          <p:spPr>
            <a:xfrm>
              <a:off x="2411982" y="1371600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455FF8-3801-4DFA-819E-C2F7247A77E0}"/>
                </a:ext>
              </a:extLst>
            </p:cNvPr>
            <p:cNvSpPr txBox="1"/>
            <p:nvPr/>
          </p:nvSpPr>
          <p:spPr>
            <a:xfrm>
              <a:off x="2411982" y="3200401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E7723E-825C-48F1-9FB0-F844330016A8}"/>
                </a:ext>
              </a:extLst>
            </p:cNvPr>
            <p:cNvSpPr txBox="1"/>
            <p:nvPr/>
          </p:nvSpPr>
          <p:spPr>
            <a:xfrm>
              <a:off x="2411982" y="5486399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</a:t>
              </a:r>
            </a:p>
          </p:txBody>
        </p:sp>
        <p:pic>
          <p:nvPicPr>
            <p:cNvPr id="39" name="Picture 8">
              <a:extLst>
                <a:ext uri="{FF2B5EF4-FFF2-40B4-BE49-F238E27FC236}">
                  <a16:creationId xmlns:a16="http://schemas.microsoft.com/office/drawing/2014/main" id="{C780C597-522A-4309-A7E4-E6347C86A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9">
              <a:extLst>
                <a:ext uri="{FF2B5EF4-FFF2-40B4-BE49-F238E27FC236}">
                  <a16:creationId xmlns:a16="http://schemas.microsoft.com/office/drawing/2014/main" id="{777FDC4C-32C2-4E6C-AD84-A853C0301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2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>
              <a:extLst>
                <a:ext uri="{FF2B5EF4-FFF2-40B4-BE49-F238E27FC236}">
                  <a16:creationId xmlns:a16="http://schemas.microsoft.com/office/drawing/2014/main" id="{597DB0B8-5241-4711-BDB0-A36CEECDB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1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C57267-9507-4439-9247-747EB5DD7CC5}"/>
              </a:ext>
            </a:extLst>
          </p:cNvPr>
          <p:cNvGrpSpPr/>
          <p:nvPr/>
        </p:nvGrpSpPr>
        <p:grpSpPr>
          <a:xfrm>
            <a:off x="919" y="661426"/>
            <a:ext cx="5942681" cy="2801102"/>
            <a:chOff x="919" y="661426"/>
            <a:chExt cx="5942681" cy="28011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A3F22D-8ADD-43F5-BA16-9C8A1A2C2B6F}"/>
                </a:ext>
              </a:extLst>
            </p:cNvPr>
            <p:cNvGrpSpPr/>
            <p:nvPr/>
          </p:nvGrpSpPr>
          <p:grpSpPr>
            <a:xfrm>
              <a:off x="919" y="661426"/>
              <a:ext cx="5942681" cy="2801102"/>
              <a:chOff x="570693" y="916864"/>
              <a:chExt cx="4797985" cy="2261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7235CAF-D892-48B5-A5A2-C5ABC687A584}"/>
                  </a:ext>
                </a:extLst>
              </p:cNvPr>
              <p:cNvSpPr/>
              <p:nvPr/>
            </p:nvSpPr>
            <p:spPr>
              <a:xfrm>
                <a:off x="570693" y="1257387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99B5FE-660D-4DA7-B373-730772B016D8}"/>
                  </a:ext>
                </a:extLst>
              </p:cNvPr>
              <p:cNvSpPr/>
              <p:nvPr/>
            </p:nvSpPr>
            <p:spPr>
              <a:xfrm>
                <a:off x="1500552" y="157945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A73D66A-8DBF-4613-9BEF-028C49103D58}"/>
                  </a:ext>
                </a:extLst>
              </p:cNvPr>
              <p:cNvSpPr/>
              <p:nvPr/>
            </p:nvSpPr>
            <p:spPr>
              <a:xfrm>
                <a:off x="2427410" y="190313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8" name="Plus Sign 17">
                <a:extLst>
                  <a:ext uri="{FF2B5EF4-FFF2-40B4-BE49-F238E27FC236}">
                    <a16:creationId xmlns:a16="http://schemas.microsoft.com/office/drawing/2014/main" id="{CD62D70F-CF51-4C26-A798-A3D1F4C9BE02}"/>
                  </a:ext>
                </a:extLst>
              </p:cNvPr>
              <p:cNvSpPr/>
              <p:nvPr/>
            </p:nvSpPr>
            <p:spPr>
              <a:xfrm>
                <a:off x="999961" y="1460721"/>
                <a:ext cx="229010" cy="229010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8EF92DC-541A-4C56-82A8-E31BE0836101}"/>
                  </a:ext>
                </a:extLst>
              </p:cNvPr>
              <p:cNvSpPr/>
              <p:nvPr/>
            </p:nvSpPr>
            <p:spPr>
              <a:xfrm>
                <a:off x="3354268" y="2220972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pic>
            <p:nvPicPr>
              <p:cNvPr id="1028" name="Picture 4" descr="Speaker interface audio symbol - Free interface icons">
                <a:extLst>
                  <a:ext uri="{FF2B5EF4-FFF2-40B4-BE49-F238E27FC236}">
                    <a16:creationId xmlns:a16="http://schemas.microsoft.com/office/drawing/2014/main" id="{EBC61842-3203-42F3-B870-4A6D3354B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1272" y="2687865"/>
                <a:ext cx="145362" cy="145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6F5FA5-24BC-4671-8072-39CF537EB67D}"/>
                  </a:ext>
                </a:extLst>
              </p:cNvPr>
              <p:cNvSpPr txBox="1"/>
              <p:nvPr/>
            </p:nvSpPr>
            <p:spPr>
              <a:xfrm>
                <a:off x="3507988" y="2439713"/>
                <a:ext cx="780113" cy="211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Feedback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AE91232-2F46-4D8B-A089-361444224096}"/>
                  </a:ext>
                </a:extLst>
              </p:cNvPr>
              <p:cNvSpPr/>
              <p:nvPr/>
            </p:nvSpPr>
            <p:spPr>
              <a:xfrm>
                <a:off x="4281126" y="2542731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2" name="Plus Sign 51">
                <a:extLst>
                  <a:ext uri="{FF2B5EF4-FFF2-40B4-BE49-F238E27FC236}">
                    <a16:creationId xmlns:a16="http://schemas.microsoft.com/office/drawing/2014/main" id="{AEDB012E-AC37-43AC-A91F-B4F0CB7B7657}"/>
                  </a:ext>
                </a:extLst>
              </p:cNvPr>
              <p:cNvSpPr/>
              <p:nvPr/>
            </p:nvSpPr>
            <p:spPr>
              <a:xfrm>
                <a:off x="4710396" y="2718721"/>
                <a:ext cx="229011" cy="229011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E8AB59B-93BA-44C8-9015-921AAF80B740}"/>
                  </a:ext>
                </a:extLst>
              </p:cNvPr>
              <p:cNvSpPr/>
              <p:nvPr/>
            </p:nvSpPr>
            <p:spPr>
              <a:xfrm rot="10800000">
                <a:off x="1144966" y="1913510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4FB2AE-6E62-4501-915B-93D01346586B}"/>
                  </a:ext>
                </a:extLst>
              </p:cNvPr>
              <p:cNvSpPr txBox="1"/>
              <p:nvPr/>
            </p:nvSpPr>
            <p:spPr>
              <a:xfrm>
                <a:off x="2588104" y="1560727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Participant Response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434579-7102-452B-A54B-ED3A188E372C}"/>
                  </a:ext>
                </a:extLst>
              </p:cNvPr>
              <p:cNvSpPr txBox="1"/>
              <p:nvPr/>
            </p:nvSpPr>
            <p:spPr>
              <a:xfrm>
                <a:off x="4441818" y="2113675"/>
                <a:ext cx="926857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 Interstimulus Period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81AD005-7608-4BBC-973D-4F271166C437}"/>
                  </a:ext>
                </a:extLst>
              </p:cNvPr>
              <p:cNvSpPr txBox="1"/>
              <p:nvPr/>
            </p:nvSpPr>
            <p:spPr>
              <a:xfrm>
                <a:off x="1658238" y="1108677"/>
                <a:ext cx="909415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Variable Pre-trial Delay</a:t>
                </a:r>
              </a:p>
              <a:p>
                <a:pPr algn="ctr"/>
                <a:r>
                  <a:rPr lang="en-US" sz="1000" b="1" dirty="0"/>
                  <a:t>(500 - 1500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DF5341-6713-444D-9EC1-290E49F6CCCC}"/>
                  </a:ext>
                </a:extLst>
              </p:cNvPr>
              <p:cNvSpPr txBox="1"/>
              <p:nvPr/>
            </p:nvSpPr>
            <p:spPr>
              <a:xfrm>
                <a:off x="660099" y="916864"/>
                <a:ext cx="909415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Cross Flash (200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302E9CC-AA10-4C86-967D-5204CEC1A26A}"/>
                  </a:ext>
                </a:extLst>
              </p:cNvPr>
              <p:cNvSpPr/>
              <p:nvPr/>
            </p:nvSpPr>
            <p:spPr>
              <a:xfrm rot="10800000">
                <a:off x="2071824" y="2235576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F049B4-4141-400D-A72E-174FB40EF5A1}"/>
                  </a:ext>
                </a:extLst>
              </p:cNvPr>
              <p:cNvSpPr/>
              <p:nvPr/>
            </p:nvSpPr>
            <p:spPr>
              <a:xfrm rot="10800000">
                <a:off x="2998681" y="2568744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20E533C-CBE4-4F1C-B673-A10EF7FB427A}"/>
                  </a:ext>
                </a:extLst>
              </p:cNvPr>
              <p:cNvSpPr/>
              <p:nvPr/>
            </p:nvSpPr>
            <p:spPr>
              <a:xfrm rot="10800000">
                <a:off x="3925539" y="2881771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232420-382D-4712-B49E-3D89F4F5093A}"/>
                  </a:ext>
                </a:extLst>
              </p:cNvPr>
              <p:cNvSpPr txBox="1"/>
              <p:nvPr/>
            </p:nvSpPr>
            <p:spPr>
              <a:xfrm>
                <a:off x="3514962" y="1913515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Post-trial Feedback</a:t>
                </a:r>
              </a:p>
            </p:txBody>
          </p:sp>
        </p:grpSp>
        <p:sp>
          <p:nvSpPr>
            <p:cNvPr id="3" name="Smiley Face 2">
              <a:extLst>
                <a:ext uri="{FF2B5EF4-FFF2-40B4-BE49-F238E27FC236}">
                  <a16:creationId xmlns:a16="http://schemas.microsoft.com/office/drawing/2014/main" id="{A869CB46-AA95-498E-967C-4899F2ADF54C}"/>
                </a:ext>
              </a:extLst>
            </p:cNvPr>
            <p:cNvSpPr/>
            <p:nvPr/>
          </p:nvSpPr>
          <p:spPr>
            <a:xfrm>
              <a:off x="2681492" y="1988941"/>
              <a:ext cx="560982" cy="560982"/>
            </a:xfrm>
            <a:prstGeom prst="smileyFace">
              <a:avLst/>
            </a:prstGeom>
            <a:solidFill>
              <a:schemeClr val="accent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53261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AA7008-8F5F-4584-97B6-2C432E52DE9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FDB2E7-CD63-4652-B912-E30B120E4B5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852FBC2-B66E-4786-B959-55F3713C2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865A401D-9FAE-4956-A547-568073E9B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0D91224-3D94-44E9-ADA5-C6FF096A4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AAF2E869-CC6E-4C69-A8D8-9E03C2C42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38869068-E1F4-439A-BCC9-B726D1E70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BDBBEE2-FDF6-47D6-9049-81D4D4AC9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7C256BD-B59E-4DB9-83DA-A00CD4D56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DD8C6353-A8A5-4E9A-8F36-63FBEA865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1DB40EB3-E403-4189-B80A-B9507066A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04521-DB02-4587-9E10-05145AC9493A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3169918"/>
            <a:ext cx="2971800" cy="3169919"/>
            <a:chOff x="2327883" y="303756"/>
            <a:chExt cx="5859834" cy="6250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9EF161-3322-403C-A223-B5ED9DC42C9B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4D37B79-6745-4664-B4E6-4FA92C126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86EA867F-89B4-4C86-B84F-D29B19E60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F598B64-1F6E-46BA-8505-25567CE3F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61DE80FE-F0DF-496E-93B5-C4551F824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D5EBAE3-311C-42A1-A878-2A774B8C8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2619F8C9-6E56-423D-B3D6-7F4D7FD2F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29BF40CA-F14F-4AA7-832C-15DBF2531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332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CDF6EE11-01D1-4287-A51C-854F5D9A7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3FDDE0A2-4D90-4078-AB3B-BDC847D67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00F45B-68C7-4E1C-A05A-2949A57A78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1E8AE9-5B8F-4FC5-A0F7-020F67B240B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C06AF92-CE24-4711-9599-21C3C3C8C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9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91F78686-B2E9-4027-AC75-DBFC352E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F599341-A378-4AE6-9A35-91954C20D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EC39311B-58A0-4BB3-B730-ACEBEC3CE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F4AD82FA-A91B-4C8F-9815-39B5C997B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F3553C7B-183F-4D5D-8593-1584101A8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3B3149C-DD4F-4C8F-B80C-1B32AE665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55F673D8-C77E-4231-83F6-A732324E7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34B9AF4D-25B0-4B7B-BC2F-AF29BEFB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09C55E9-A83C-42CD-B432-C984C3920D1B}"/>
              </a:ext>
            </a:extLst>
          </p:cNvPr>
          <p:cNvSpPr/>
          <p:nvPr/>
        </p:nvSpPr>
        <p:spPr>
          <a:xfrm>
            <a:off x="2971800" y="3169918"/>
            <a:ext cx="2971800" cy="31699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B314C29-855A-4ACC-8A90-AC077948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17A4C844-D833-45A7-9929-BD58E6A4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EADEFEC-D8E5-4A9A-8618-FE8BED35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76D84E4A-D9F9-4B8F-8F97-D38A7E7E5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4E33DC70-A11C-42B5-88CE-137F7EC2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38EB38DC-E3CE-4721-B196-DEFDA4AF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D6B0F0C7-331B-40B3-865D-AA091F9E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4CE029C8-C4BA-436A-969F-4F3117D7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1382BF9C-B57C-4572-AADB-49A38449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B405EC-E4BF-4114-A2A4-184F020881AF}"/>
              </a:ext>
            </a:extLst>
          </p:cNvPr>
          <p:cNvGrpSpPr/>
          <p:nvPr/>
        </p:nvGrpSpPr>
        <p:grpSpPr>
          <a:xfrm>
            <a:off x="0" y="0"/>
            <a:ext cx="5943600" cy="2641290"/>
            <a:chOff x="-167765" y="-196019"/>
            <a:chExt cx="8165455" cy="36286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4F40F2F-389E-4DA2-8022-FBCA5286F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192" y="-196019"/>
              <a:ext cx="2721498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3915FC0-F0CF-4EE5-A44F-5BD5AC4C8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8" r="12160"/>
            <a:stretch/>
          </p:blipFill>
          <p:spPr bwMode="auto">
            <a:xfrm>
              <a:off x="-167765" y="-196018"/>
              <a:ext cx="5239472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7F7282-0A37-47A2-9690-F0577015A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2528"/>
            <a:ext cx="5943600" cy="4261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DA878B-0E17-4EEC-B4DB-68184DA0E761}"/>
              </a:ext>
            </a:extLst>
          </p:cNvPr>
          <p:cNvGrpSpPr/>
          <p:nvPr/>
        </p:nvGrpSpPr>
        <p:grpSpPr>
          <a:xfrm>
            <a:off x="0" y="0"/>
            <a:ext cx="5943600" cy="3532496"/>
            <a:chOff x="322478" y="663387"/>
            <a:chExt cx="4615571" cy="2743200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90191077-9DCC-4D7D-8903-8B03BDE11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71" r="20120"/>
            <a:stretch/>
          </p:blipFill>
          <p:spPr>
            <a:xfrm>
              <a:off x="3493347" y="663387"/>
              <a:ext cx="1444702" cy="2743200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3F5E7630-00E8-4A53-A5CD-87288F3D1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120"/>
            <a:stretch/>
          </p:blipFill>
          <p:spPr>
            <a:xfrm>
              <a:off x="322478" y="663387"/>
              <a:ext cx="1660263" cy="2743200"/>
            </a:xfrm>
            <a:prstGeom prst="rect">
              <a:avLst/>
            </a:prstGeom>
          </p:spPr>
        </p:pic>
        <p:pic>
          <p:nvPicPr>
            <p:cNvPr id="15" name="Picture 14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091459DA-1A6C-4F12-89D5-9FD8BE8A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71" r="20120"/>
            <a:stretch/>
          </p:blipFill>
          <p:spPr>
            <a:xfrm>
              <a:off x="2015693" y="663387"/>
              <a:ext cx="1444702" cy="2743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3DD420-C7F4-5159-7036-C568449A6323}"/>
              </a:ext>
            </a:extLst>
          </p:cNvPr>
          <p:cNvGrpSpPr/>
          <p:nvPr/>
        </p:nvGrpSpPr>
        <p:grpSpPr>
          <a:xfrm>
            <a:off x="0" y="3532496"/>
            <a:ext cx="5943600" cy="3534399"/>
            <a:chOff x="546364" y="400682"/>
            <a:chExt cx="4788830" cy="2847708"/>
          </a:xfrm>
        </p:grpSpPr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D18FC4EC-8215-A9CA-C271-2BAAFFF64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80" r="20635"/>
            <a:stretch/>
          </p:blipFill>
          <p:spPr>
            <a:xfrm>
              <a:off x="3828620" y="400682"/>
              <a:ext cx="1506574" cy="2847706"/>
            </a:xfrm>
            <a:prstGeom prst="rect">
              <a:avLst/>
            </a:prstGeom>
          </p:spPr>
        </p:pic>
        <p:pic>
          <p:nvPicPr>
            <p:cNvPr id="18" name="Picture 17" descr="Chart, bar chart&#10;&#10;Description automatically generated">
              <a:extLst>
                <a:ext uri="{FF2B5EF4-FFF2-40B4-BE49-F238E27FC236}">
                  <a16:creationId xmlns:a16="http://schemas.microsoft.com/office/drawing/2014/main" id="{F62FC564-5276-58ED-8AC7-057FB7839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635"/>
            <a:stretch/>
          </p:blipFill>
          <p:spPr>
            <a:xfrm>
              <a:off x="546364" y="400684"/>
              <a:ext cx="1725738" cy="284770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4E600DF2-0E87-1592-8411-EC59943A7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000" r="20635"/>
            <a:stretch/>
          </p:blipFill>
          <p:spPr>
            <a:xfrm>
              <a:off x="2296213" y="400683"/>
              <a:ext cx="1508296" cy="284770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AAE95A-57C2-384E-882D-C25059AB90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7064992"/>
            <a:ext cx="5943600" cy="1676803"/>
            <a:chOff x="681112" y="924373"/>
            <a:chExt cx="4213539" cy="11887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4AE890-52CD-F304-96A7-FEF651F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0138" y="924373"/>
              <a:ext cx="1404513" cy="11887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1DE036-7FC2-BD8F-5FD6-96029A59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85625" y="924373"/>
              <a:ext cx="1404513" cy="11887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B5064F-6FC6-F1BA-D83A-35A056628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112" y="924373"/>
              <a:ext cx="1404513" cy="118872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C83B9C-0B74-E9D5-B94D-61E5B6CF6396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A</a:t>
            </a:r>
          </a:p>
        </p:txBody>
      </p:sp>
    </p:spTree>
    <p:extLst>
      <p:ext uri="{BB962C8B-B14F-4D97-AF65-F5344CB8AC3E}">
        <p14:creationId xmlns:p14="http://schemas.microsoft.com/office/powerpoint/2010/main" val="3053341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35F0DF7-2957-4706-AF7C-CEAEFCBB97F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5943600" cy="3490739"/>
            <a:chOff x="512138" y="0"/>
            <a:chExt cx="7432176" cy="4364999"/>
          </a:xfrm>
        </p:grpSpPr>
        <p:pic>
          <p:nvPicPr>
            <p:cNvPr id="13" name="Google Shape;288;p41">
              <a:extLst>
                <a:ext uri="{FF2B5EF4-FFF2-40B4-BE49-F238E27FC236}">
                  <a16:creationId xmlns:a16="http://schemas.microsoft.com/office/drawing/2014/main" id="{1C0F0B4E-7B66-4BF5-91B6-0934F8B6A2C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104" r="20788"/>
            <a:stretch/>
          </p:blipFill>
          <p:spPr>
            <a:xfrm>
              <a:off x="5658688" y="0"/>
              <a:ext cx="22856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9;p41">
              <a:extLst>
                <a:ext uri="{FF2B5EF4-FFF2-40B4-BE49-F238E27FC236}">
                  <a16:creationId xmlns:a16="http://schemas.microsoft.com/office/drawing/2014/main" id="{621B739A-00B4-41F9-934B-B693C31ABF4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634"/>
            <a:stretch/>
          </p:blipFill>
          <p:spPr>
            <a:xfrm>
              <a:off x="512138" y="0"/>
              <a:ext cx="26248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90;p41">
              <a:extLst>
                <a:ext uri="{FF2B5EF4-FFF2-40B4-BE49-F238E27FC236}">
                  <a16:creationId xmlns:a16="http://schemas.microsoft.com/office/drawing/2014/main" id="{EF3E0C3E-4EFA-449D-B414-9D1F46EB292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255" r="20635"/>
            <a:stretch/>
          </p:blipFill>
          <p:spPr>
            <a:xfrm>
              <a:off x="3255000" y="0"/>
              <a:ext cx="2285625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3A1787-3E93-1984-1C35-F386A8DF47EC}"/>
              </a:ext>
            </a:extLst>
          </p:cNvPr>
          <p:cNvGrpSpPr/>
          <p:nvPr/>
        </p:nvGrpSpPr>
        <p:grpSpPr>
          <a:xfrm>
            <a:off x="0" y="3490739"/>
            <a:ext cx="5943600" cy="3503642"/>
            <a:chOff x="533762" y="0"/>
            <a:chExt cx="7431077" cy="4364999"/>
          </a:xfrm>
        </p:grpSpPr>
        <p:pic>
          <p:nvPicPr>
            <p:cNvPr id="11" name="Google Shape;295;p42">
              <a:extLst>
                <a:ext uri="{FF2B5EF4-FFF2-40B4-BE49-F238E27FC236}">
                  <a16:creationId xmlns:a16="http://schemas.microsoft.com/office/drawing/2014/main" id="{B684A547-ADE9-BCB9-45E0-383CEDEDD18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921" r="20714"/>
            <a:stretch/>
          </p:blipFill>
          <p:spPr>
            <a:xfrm>
              <a:off x="5703839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96;p42">
              <a:extLst>
                <a:ext uri="{FF2B5EF4-FFF2-40B4-BE49-F238E27FC236}">
                  <a16:creationId xmlns:a16="http://schemas.microsoft.com/office/drawing/2014/main" id="{31C3D8C6-7F3C-3D0A-567F-DBCF63C2E3B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432"/>
            <a:stretch/>
          </p:blipFill>
          <p:spPr>
            <a:xfrm>
              <a:off x="533762" y="0"/>
              <a:ext cx="2631525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97;p42">
              <a:extLst>
                <a:ext uri="{FF2B5EF4-FFF2-40B4-BE49-F238E27FC236}">
                  <a16:creationId xmlns:a16="http://schemas.microsoft.com/office/drawing/2014/main" id="{056302A0-FFC2-5480-EDF5-C8871E9D09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918" r="20715"/>
            <a:stretch/>
          </p:blipFill>
          <p:spPr>
            <a:xfrm>
              <a:off x="3284238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BF3AEB-7153-A904-44E3-495019510AC9}"/>
              </a:ext>
            </a:extLst>
          </p:cNvPr>
          <p:cNvGrpSpPr/>
          <p:nvPr/>
        </p:nvGrpSpPr>
        <p:grpSpPr>
          <a:xfrm>
            <a:off x="0" y="6994381"/>
            <a:ext cx="5943600" cy="1676807"/>
            <a:chOff x="931716" y="1160748"/>
            <a:chExt cx="3566160" cy="10060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0D5733-4861-0ABE-F3F5-2EA302A2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9156" y="1160748"/>
              <a:ext cx="1188720" cy="100608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CB7AE9-89D2-1491-8CBC-1178696F0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20436" y="1160750"/>
              <a:ext cx="1188720" cy="100608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E42E4DB-017A-3D15-4A5A-90D76B2AF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1716" y="1160748"/>
              <a:ext cx="1188720" cy="10060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22BB12-23D1-514F-C954-6CFEECF82861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2617619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A56E5E-382C-453E-9128-182CF011692B}"/>
              </a:ext>
            </a:extLst>
          </p:cNvPr>
          <p:cNvGrpSpPr/>
          <p:nvPr/>
        </p:nvGrpSpPr>
        <p:grpSpPr>
          <a:xfrm>
            <a:off x="0" y="3460300"/>
            <a:ext cx="5943599" cy="3548046"/>
            <a:chOff x="573425" y="0"/>
            <a:chExt cx="7312137" cy="4365000"/>
          </a:xfrm>
        </p:grpSpPr>
        <p:pic>
          <p:nvPicPr>
            <p:cNvPr id="7" name="Google Shape;497;p65">
              <a:extLst>
                <a:ext uri="{FF2B5EF4-FFF2-40B4-BE49-F238E27FC236}">
                  <a16:creationId xmlns:a16="http://schemas.microsoft.com/office/drawing/2014/main" id="{E6B6EC37-69C7-49AF-8168-3A5B390BA0C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897" r="20735"/>
            <a:stretch/>
          </p:blipFill>
          <p:spPr>
            <a:xfrm>
              <a:off x="3284250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498;p65">
              <a:extLst>
                <a:ext uri="{FF2B5EF4-FFF2-40B4-BE49-F238E27FC236}">
                  <a16:creationId xmlns:a16="http://schemas.microsoft.com/office/drawing/2014/main" id="{1BD65FE3-5EB2-4B21-B092-6E71ABE1CE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432"/>
            <a:stretch/>
          </p:blipFill>
          <p:spPr>
            <a:xfrm>
              <a:off x="573425" y="0"/>
              <a:ext cx="2631531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99;p65">
              <a:extLst>
                <a:ext uri="{FF2B5EF4-FFF2-40B4-BE49-F238E27FC236}">
                  <a16:creationId xmlns:a16="http://schemas.microsoft.com/office/drawing/2014/main" id="{A525364A-7A13-4F18-96C1-7D25EE59088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921" r="20713"/>
            <a:stretch/>
          </p:blipFill>
          <p:spPr>
            <a:xfrm>
              <a:off x="5624562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6D27DE-EC52-4CA6-BFE1-C5F24C03351C}"/>
              </a:ext>
            </a:extLst>
          </p:cNvPr>
          <p:cNvGrpSpPr/>
          <p:nvPr/>
        </p:nvGrpSpPr>
        <p:grpSpPr>
          <a:xfrm>
            <a:off x="-2512" y="0"/>
            <a:ext cx="5946111" cy="3414510"/>
            <a:chOff x="646932" y="4431446"/>
            <a:chExt cx="6461137" cy="3710260"/>
          </a:xfrm>
        </p:grpSpPr>
        <p:pic>
          <p:nvPicPr>
            <p:cNvPr id="10" name="Google Shape;489;p64">
              <a:extLst>
                <a:ext uri="{FF2B5EF4-FFF2-40B4-BE49-F238E27FC236}">
                  <a16:creationId xmlns:a16="http://schemas.microsoft.com/office/drawing/2014/main" id="{4735E70F-0425-4D8B-B0B1-62342BA4B23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518" r="20781"/>
            <a:stretch/>
          </p:blipFill>
          <p:spPr>
            <a:xfrm>
              <a:off x="3031150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490;p64">
              <a:extLst>
                <a:ext uri="{FF2B5EF4-FFF2-40B4-BE49-F238E27FC236}">
                  <a16:creationId xmlns:a16="http://schemas.microsoft.com/office/drawing/2014/main" id="{4B67221B-F375-4A7E-A97F-9024982C37A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672"/>
            <a:stretch/>
          </p:blipFill>
          <p:spPr>
            <a:xfrm>
              <a:off x="646932" y="4431446"/>
              <a:ext cx="2312418" cy="3710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491;p64">
              <a:extLst>
                <a:ext uri="{FF2B5EF4-FFF2-40B4-BE49-F238E27FC236}">
                  <a16:creationId xmlns:a16="http://schemas.microsoft.com/office/drawing/2014/main" id="{211BA121-3CD3-4DAA-ACF6-000B712741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08" r="20796"/>
            <a:stretch/>
          </p:blipFill>
          <p:spPr>
            <a:xfrm>
              <a:off x="5105511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E78C12-2115-C934-F4E0-34CB768A91BE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E5984C-9A95-4B1A-E573-B100ACD73F58}"/>
              </a:ext>
            </a:extLst>
          </p:cNvPr>
          <p:cNvGrpSpPr/>
          <p:nvPr/>
        </p:nvGrpSpPr>
        <p:grpSpPr>
          <a:xfrm>
            <a:off x="0" y="7008345"/>
            <a:ext cx="5943600" cy="1690237"/>
            <a:chOff x="457200" y="358068"/>
            <a:chExt cx="4663440" cy="132618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DCA813-FC3B-5EA2-416F-CFD2D4F7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200" y="358068"/>
              <a:ext cx="1554480" cy="13261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583AC6-6A34-DD65-26BC-D86B7DD32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11680" y="358068"/>
              <a:ext cx="1554480" cy="13261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73D407-30E7-78E3-2249-79B14D3F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66160" y="358068"/>
              <a:ext cx="1554480" cy="132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64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8CE222-8A0B-4768-994A-5CBEA4571EF3}"/>
              </a:ext>
            </a:extLst>
          </p:cNvPr>
          <p:cNvGrpSpPr/>
          <p:nvPr/>
        </p:nvGrpSpPr>
        <p:grpSpPr>
          <a:xfrm>
            <a:off x="-3510" y="0"/>
            <a:ext cx="5947109" cy="3512324"/>
            <a:chOff x="460617" y="2843214"/>
            <a:chExt cx="6282243" cy="3710251"/>
          </a:xfrm>
        </p:grpSpPr>
        <p:pic>
          <p:nvPicPr>
            <p:cNvPr id="10" name="Google Shape;528;p69">
              <a:extLst>
                <a:ext uri="{FF2B5EF4-FFF2-40B4-BE49-F238E27FC236}">
                  <a16:creationId xmlns:a16="http://schemas.microsoft.com/office/drawing/2014/main" id="{2B078343-3319-4BC2-A19D-46B222C3F1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427" r="20238"/>
            <a:stretch/>
          </p:blipFill>
          <p:spPr>
            <a:xfrm>
              <a:off x="4793682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29;p69">
              <a:extLst>
                <a:ext uri="{FF2B5EF4-FFF2-40B4-BE49-F238E27FC236}">
                  <a16:creationId xmlns:a16="http://schemas.microsoft.com/office/drawing/2014/main" id="{0DE04244-9D19-4297-A25B-57CB8A76C9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0352" r="20309"/>
            <a:stretch/>
          </p:blipFill>
          <p:spPr>
            <a:xfrm>
              <a:off x="2762543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30;p69">
              <a:extLst>
                <a:ext uri="{FF2B5EF4-FFF2-40B4-BE49-F238E27FC236}">
                  <a16:creationId xmlns:a16="http://schemas.microsoft.com/office/drawing/2014/main" id="{E8925ECC-07C7-4CC4-9FF5-C3084AD3A83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21029"/>
            <a:stretch/>
          </p:blipFill>
          <p:spPr>
            <a:xfrm>
              <a:off x="460617" y="2843214"/>
              <a:ext cx="2219965" cy="37102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ACF1F0-28F4-F7CF-537E-894F92F5284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12322"/>
            <a:ext cx="5943600" cy="3446480"/>
            <a:chOff x="520225" y="0"/>
            <a:chExt cx="7429477" cy="4365000"/>
          </a:xfrm>
        </p:grpSpPr>
        <p:pic>
          <p:nvPicPr>
            <p:cNvPr id="17" name="Google Shape;536;p70">
              <a:extLst>
                <a:ext uri="{FF2B5EF4-FFF2-40B4-BE49-F238E27FC236}">
                  <a16:creationId xmlns:a16="http://schemas.microsoft.com/office/drawing/2014/main" id="{38277CE5-EAD3-3C5A-B7D8-118DA73B0AF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20508"/>
            <a:stretch/>
          </p:blipFill>
          <p:spPr>
            <a:xfrm>
              <a:off x="520225" y="0"/>
              <a:ext cx="26289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537;p70">
              <a:extLst>
                <a:ext uri="{FF2B5EF4-FFF2-40B4-BE49-F238E27FC236}">
                  <a16:creationId xmlns:a16="http://schemas.microsoft.com/office/drawing/2014/main" id="{C201B9C7-2B74-2363-2CBA-9CA10187C35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1000" r="20633"/>
            <a:stretch/>
          </p:blipFill>
          <p:spPr>
            <a:xfrm>
              <a:off x="3288425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538;p70">
              <a:extLst>
                <a:ext uri="{FF2B5EF4-FFF2-40B4-BE49-F238E27FC236}">
                  <a16:creationId xmlns:a16="http://schemas.microsoft.com/office/drawing/2014/main" id="{DA2C3444-AB9E-461F-2DA5-969C8CF1100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1253" r="20381"/>
            <a:stretch/>
          </p:blipFill>
          <p:spPr>
            <a:xfrm>
              <a:off x="5688701" y="1"/>
              <a:ext cx="2261001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2605F5-30EC-F62D-DE46-E875B8069077}"/>
              </a:ext>
            </a:extLst>
          </p:cNvPr>
          <p:cNvGrpSpPr/>
          <p:nvPr/>
        </p:nvGrpSpPr>
        <p:grpSpPr>
          <a:xfrm>
            <a:off x="0" y="6958801"/>
            <a:ext cx="5943600" cy="1717757"/>
            <a:chOff x="1023801" y="1148026"/>
            <a:chExt cx="3566160" cy="103065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E8189E-4701-5945-2BC3-70FFDD34A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1241" y="1148026"/>
              <a:ext cx="1188720" cy="103065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290649E-07B3-A413-8DD0-C3845690B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2521" y="1148026"/>
              <a:ext cx="1188720" cy="103065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54BB9B-FEB6-8D30-44E6-B9DFCDBFE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3801" y="1148026"/>
              <a:ext cx="1188720" cy="103065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4FBCDE8-6449-66BC-3BCC-61A515F774DA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D</a:t>
            </a:r>
          </a:p>
        </p:txBody>
      </p:sp>
    </p:spTree>
    <p:extLst>
      <p:ext uri="{BB962C8B-B14F-4D97-AF65-F5344CB8AC3E}">
        <p14:creationId xmlns:p14="http://schemas.microsoft.com/office/powerpoint/2010/main" val="233140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ACC1E-9F9E-4681-8C94-7DBF95BE4742}"/>
              </a:ext>
            </a:extLst>
          </p:cNvPr>
          <p:cNvGrpSpPr/>
          <p:nvPr/>
        </p:nvGrpSpPr>
        <p:grpSpPr>
          <a:xfrm>
            <a:off x="0" y="0"/>
            <a:ext cx="5943600" cy="3504479"/>
            <a:chOff x="604503" y="672989"/>
            <a:chExt cx="3860775" cy="2276399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2A3723BD-6F27-4294-98FF-3907CC5A2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59" r="20475"/>
            <a:stretch/>
          </p:blipFill>
          <p:spPr>
            <a:xfrm>
              <a:off x="2030175" y="674501"/>
              <a:ext cx="1188720" cy="2274887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E2A574C9-1F70-43F6-A11B-4B973DF2E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59" r="20475"/>
            <a:stretch/>
          </p:blipFill>
          <p:spPr>
            <a:xfrm>
              <a:off x="3276558" y="674501"/>
              <a:ext cx="1188720" cy="2274887"/>
            </a:xfrm>
            <a:prstGeom prst="rect">
              <a:avLst/>
            </a:prstGeom>
          </p:spPr>
        </p:pic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8200BB7-2041-4D5E-A4F6-B1566EE26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684"/>
            <a:stretch/>
          </p:blipFill>
          <p:spPr>
            <a:xfrm>
              <a:off x="604503" y="672989"/>
              <a:ext cx="1368009" cy="22763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9EB927-6562-341D-067D-77D5F90D733E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C87962-495C-B7D5-0F97-83FA3C5B3952}"/>
              </a:ext>
            </a:extLst>
          </p:cNvPr>
          <p:cNvGrpSpPr/>
          <p:nvPr/>
        </p:nvGrpSpPr>
        <p:grpSpPr>
          <a:xfrm>
            <a:off x="0" y="3504479"/>
            <a:ext cx="5943600" cy="3485861"/>
            <a:chOff x="751924" y="788748"/>
            <a:chExt cx="3921628" cy="2299995"/>
          </a:xfrm>
        </p:grpSpPr>
        <p:pic>
          <p:nvPicPr>
            <p:cNvPr id="18" name="Picture 17" descr="Chart, histogram&#10;&#10;Description automatically generated">
              <a:extLst>
                <a:ext uri="{FF2B5EF4-FFF2-40B4-BE49-F238E27FC236}">
                  <a16:creationId xmlns:a16="http://schemas.microsoft.com/office/drawing/2014/main" id="{73C4F81D-6FB0-E801-422F-942D7CEF4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02" r="21003"/>
            <a:stretch/>
          </p:blipFill>
          <p:spPr>
            <a:xfrm>
              <a:off x="3470305" y="788748"/>
              <a:ext cx="1203247" cy="2299993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E0957D5C-D078-12A8-4408-F3397190F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421"/>
            <a:stretch/>
          </p:blipFill>
          <p:spPr>
            <a:xfrm>
              <a:off x="751924" y="788750"/>
              <a:ext cx="1402053" cy="2299993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33978BBD-1CD5-29EF-4A56-5716627E9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01" r="20421"/>
            <a:stretch/>
          </p:blipFill>
          <p:spPr>
            <a:xfrm>
              <a:off x="2200979" y="788749"/>
              <a:ext cx="1222323" cy="229999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93396-CC84-D87F-293C-C565017C3040}"/>
              </a:ext>
            </a:extLst>
          </p:cNvPr>
          <p:cNvGrpSpPr/>
          <p:nvPr/>
        </p:nvGrpSpPr>
        <p:grpSpPr>
          <a:xfrm>
            <a:off x="0" y="6990337"/>
            <a:ext cx="5943600" cy="1676805"/>
            <a:chOff x="1191580" y="1425249"/>
            <a:chExt cx="3560439" cy="100446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26F0CE-F22C-3072-2F2E-A6B896D1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5205" y="1425249"/>
              <a:ext cx="1186814" cy="100446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CFAC96-608D-3CEC-4173-B028DB3AA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8393" y="1425249"/>
              <a:ext cx="1186814" cy="10044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CD2195D-4B3A-D210-29C5-93BC3A91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91580" y="1425249"/>
              <a:ext cx="1186814" cy="1004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50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75D2D9-A410-1819-4925-FD864E424731}"/>
              </a:ext>
            </a:extLst>
          </p:cNvPr>
          <p:cNvCxnSpPr>
            <a:cxnSpLocks/>
          </p:cNvCxnSpPr>
          <p:nvPr/>
        </p:nvCxnSpPr>
        <p:spPr>
          <a:xfrm flipH="1">
            <a:off x="343877" y="4947138"/>
            <a:ext cx="41656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D29AD0-D2C7-C01B-2643-F45B13EB4BCC}"/>
              </a:ext>
            </a:extLst>
          </p:cNvPr>
          <p:cNvCxnSpPr>
            <a:cxnSpLocks/>
          </p:cNvCxnSpPr>
          <p:nvPr/>
        </p:nvCxnSpPr>
        <p:spPr>
          <a:xfrm flipH="1">
            <a:off x="343877" y="4818184"/>
            <a:ext cx="133643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21EEC-71DD-67F2-D0AA-86010E3ED2FF}"/>
              </a:ext>
            </a:extLst>
          </p:cNvPr>
          <p:cNvGrpSpPr/>
          <p:nvPr/>
        </p:nvGrpSpPr>
        <p:grpSpPr>
          <a:xfrm>
            <a:off x="1" y="2296790"/>
            <a:ext cx="2986124" cy="3796884"/>
            <a:chOff x="1" y="2296790"/>
            <a:chExt cx="2986124" cy="3796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0A38B4-1BFD-4990-B6A8-19B0B10E9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2296790"/>
              <a:ext cx="2986124" cy="379688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58E4DD-E1EC-25A6-F917-570DBD33395C}"/>
                </a:ext>
              </a:extLst>
            </p:cNvPr>
            <p:cNvSpPr/>
            <p:nvPr/>
          </p:nvSpPr>
          <p:spPr>
            <a:xfrm>
              <a:off x="1946564" y="2493818"/>
              <a:ext cx="949036" cy="415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1691C34-1004-F6C0-172C-187E7FEC37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21" r="21050"/>
          <a:stretch/>
        </p:blipFill>
        <p:spPr>
          <a:xfrm>
            <a:off x="3027573" y="2296790"/>
            <a:ext cx="2682746" cy="37968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684245-ED1A-D787-5AA0-7F95FC09E4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alphaModFix/>
          </a:blip>
          <a:srcRect l="78750" t="2372" r="-545" b="83215"/>
          <a:stretch/>
        </p:blipFill>
        <p:spPr>
          <a:xfrm>
            <a:off x="2615400" y="2558400"/>
            <a:ext cx="824345" cy="547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17AAE9-72BA-8FA7-774E-7F65E3540353}"/>
              </a:ext>
            </a:extLst>
          </p:cNvPr>
          <p:cNvSpPr txBox="1"/>
          <p:nvPr/>
        </p:nvSpPr>
        <p:spPr>
          <a:xfrm>
            <a:off x="1012092" y="2133694"/>
            <a:ext cx="403096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Unfamiliar Faces		Familiar Faces</a:t>
            </a:r>
          </a:p>
        </p:txBody>
      </p:sp>
    </p:spTree>
    <p:extLst>
      <p:ext uri="{BB962C8B-B14F-4D97-AF65-F5344CB8AC3E}">
        <p14:creationId xmlns:p14="http://schemas.microsoft.com/office/powerpoint/2010/main" val="27167285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F8E0-6D77-B804-A178-6BB93F9AF47B}"/>
              </a:ext>
            </a:extLst>
          </p:cNvPr>
          <p:cNvGrpSpPr/>
          <p:nvPr/>
        </p:nvGrpSpPr>
        <p:grpSpPr>
          <a:xfrm>
            <a:off x="0" y="0"/>
            <a:ext cx="5943600" cy="3622149"/>
            <a:chOff x="-3568971" y="610230"/>
            <a:chExt cx="12502659" cy="7619370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CCB41BDF-3EA0-4DB4-6CC0-05149F0CB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78" r="20307"/>
            <a:stretch/>
          </p:blipFill>
          <p:spPr>
            <a:xfrm>
              <a:off x="984504" y="610230"/>
              <a:ext cx="3974592" cy="7619370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8721DF2D-58EE-A3D7-3033-F5DA30A04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78" r="20307"/>
            <a:stretch/>
          </p:blipFill>
          <p:spPr>
            <a:xfrm>
              <a:off x="4959096" y="610230"/>
              <a:ext cx="3974592" cy="7619370"/>
            </a:xfrm>
            <a:prstGeom prst="rect">
              <a:avLst/>
            </a:prstGeom>
          </p:spPr>
        </p:pic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637D9614-7148-8580-1678-4B50BA946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307"/>
            <a:stretch/>
          </p:blipFill>
          <p:spPr>
            <a:xfrm>
              <a:off x="-3568971" y="610230"/>
              <a:ext cx="4556524" cy="761937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13BDDC-50BB-17E0-CBBF-C90B694FA0D2}"/>
              </a:ext>
            </a:extLst>
          </p:cNvPr>
          <p:cNvGrpSpPr/>
          <p:nvPr/>
        </p:nvGrpSpPr>
        <p:grpSpPr>
          <a:xfrm>
            <a:off x="0" y="3622149"/>
            <a:ext cx="5943600" cy="3634630"/>
            <a:chOff x="-3494956" y="610230"/>
            <a:chExt cx="12459722" cy="7619370"/>
          </a:xfrm>
        </p:grpSpPr>
        <p:pic>
          <p:nvPicPr>
            <p:cNvPr id="18" name="Picture 17" descr="Chart, histogram&#10;&#10;Description automatically generated">
              <a:extLst>
                <a:ext uri="{FF2B5EF4-FFF2-40B4-BE49-F238E27FC236}">
                  <a16:creationId xmlns:a16="http://schemas.microsoft.com/office/drawing/2014/main" id="{35412D7E-1B10-898C-4378-5DCF89D40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68" r="20883"/>
            <a:stretch/>
          </p:blipFill>
          <p:spPr>
            <a:xfrm>
              <a:off x="1083056" y="610230"/>
              <a:ext cx="3913633" cy="761937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105D772-7369-4878-513B-3E5248545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667" r="20884"/>
            <a:stretch/>
          </p:blipFill>
          <p:spPr>
            <a:xfrm>
              <a:off x="5051133" y="610230"/>
              <a:ext cx="3913633" cy="7619370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E6980DA8-9C96-C220-B493-A6A211CC1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0883"/>
            <a:stretch/>
          </p:blipFill>
          <p:spPr>
            <a:xfrm>
              <a:off x="-3494956" y="610230"/>
              <a:ext cx="4523568" cy="761937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294B98-2F98-BCDF-6F65-A5D4D9513BD2}"/>
              </a:ext>
            </a:extLst>
          </p:cNvPr>
          <p:cNvGrpSpPr/>
          <p:nvPr/>
        </p:nvGrpSpPr>
        <p:grpSpPr>
          <a:xfrm>
            <a:off x="0" y="7244298"/>
            <a:ext cx="5943600" cy="1676803"/>
            <a:chOff x="-5406563" y="2226368"/>
            <a:chExt cx="17830800" cy="503041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CE70D9E-DB0D-6B9A-CAAC-22B381D44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406563" y="2226368"/>
              <a:ext cx="5943600" cy="503041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F1BE0D5-CFB0-CFD3-EA0C-2CBD1712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7037" y="2226368"/>
              <a:ext cx="5943600" cy="503041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CE02A0-332B-42DB-30CA-9B03758F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0637" y="2226368"/>
              <a:ext cx="5943600" cy="5030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3AF73-DDF8-45A0-9A55-A5E6DA1A2F24}"/>
              </a:ext>
            </a:extLst>
          </p:cNvPr>
          <p:cNvGrpSpPr/>
          <p:nvPr/>
        </p:nvGrpSpPr>
        <p:grpSpPr>
          <a:xfrm>
            <a:off x="133049" y="0"/>
            <a:ext cx="5677501" cy="8229600"/>
            <a:chOff x="-3782" y="0"/>
            <a:chExt cx="5947382" cy="8620789"/>
          </a:xfrm>
        </p:grpSpPr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7DD4BA9-4C93-46F7-9E9F-AD5B1790C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69" r="8163"/>
            <a:stretch/>
          </p:blipFill>
          <p:spPr>
            <a:xfrm>
              <a:off x="2269622" y="6464443"/>
              <a:ext cx="1836989" cy="2156345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D64710D-8BFE-4BF8-A1C8-D6553C919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69" r="8163"/>
            <a:stretch/>
          </p:blipFill>
          <p:spPr>
            <a:xfrm>
              <a:off x="4106611" y="6464443"/>
              <a:ext cx="1836989" cy="2156345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C9461DCB-3933-4602-9F05-3893FEF2C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163"/>
            <a:stretch/>
          </p:blipFill>
          <p:spPr>
            <a:xfrm>
              <a:off x="146721" y="6464444"/>
              <a:ext cx="2122902" cy="2156345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8FFCBD27-375F-45F8-9859-93BC5BC91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369" r="8163"/>
            <a:stretch/>
          </p:blipFill>
          <p:spPr>
            <a:xfrm>
              <a:off x="4106611" y="4308099"/>
              <a:ext cx="1836989" cy="2156345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7E931EA0-B33C-4910-ACE1-F63C14577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163"/>
            <a:stretch/>
          </p:blipFill>
          <p:spPr>
            <a:xfrm>
              <a:off x="146721" y="4308099"/>
              <a:ext cx="2122902" cy="2156345"/>
            </a:xfrm>
            <a:prstGeom prst="rect">
              <a:avLst/>
            </a:prstGeom>
          </p:spPr>
        </p:pic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860E30D3-8ED7-4F2F-A173-F48D9E426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261" r="8271"/>
            <a:stretch/>
          </p:blipFill>
          <p:spPr>
            <a:xfrm>
              <a:off x="2269622" y="4308098"/>
              <a:ext cx="1836989" cy="215634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175C5-6948-415C-8F40-CA56A2CEBD59}"/>
                </a:ext>
              </a:extLst>
            </p:cNvPr>
            <p:cNvSpPr txBox="1"/>
            <p:nvPr/>
          </p:nvSpPr>
          <p:spPr>
            <a:xfrm>
              <a:off x="-3782" y="4529974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A234E8-D2BD-4439-A943-8052190948A3}"/>
                </a:ext>
              </a:extLst>
            </p:cNvPr>
            <p:cNvSpPr txBox="1"/>
            <p:nvPr/>
          </p:nvSpPr>
          <p:spPr>
            <a:xfrm>
              <a:off x="-3782" y="6686319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71A82F0E-A891-4657-876B-DE3DCFC72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359" r="8233"/>
            <a:stretch/>
          </p:blipFill>
          <p:spPr>
            <a:xfrm>
              <a:off x="2269622" y="0"/>
              <a:ext cx="1836989" cy="2157983"/>
            </a:xfrm>
            <a:prstGeom prst="rect">
              <a:avLst/>
            </a:prstGeom>
          </p:spPr>
        </p:pic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9226613A-26FA-46C0-B88A-4881FE312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8233"/>
            <a:stretch/>
          </p:blipFill>
          <p:spPr>
            <a:xfrm>
              <a:off x="146721" y="6224"/>
              <a:ext cx="2122902" cy="2157983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E35DE2D6-E847-43FE-A815-1D0E498B9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359" r="8233"/>
            <a:stretch/>
          </p:blipFill>
          <p:spPr>
            <a:xfrm>
              <a:off x="4106611" y="6224"/>
              <a:ext cx="1836989" cy="21579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45E7EC-F6BB-47DF-8108-61AB4D84C309}"/>
                </a:ext>
              </a:extLst>
            </p:cNvPr>
            <p:cNvSpPr txBox="1"/>
            <p:nvPr/>
          </p:nvSpPr>
          <p:spPr>
            <a:xfrm>
              <a:off x="0" y="204322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B52690AF-2370-4ABC-BB6F-C0BD2DB31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8233"/>
            <a:stretch/>
          </p:blipFill>
          <p:spPr>
            <a:xfrm>
              <a:off x="146721" y="2164206"/>
              <a:ext cx="2122902" cy="2157984"/>
            </a:xfrm>
            <a:prstGeom prst="rect">
              <a:avLst/>
            </a:prstGeom>
          </p:spPr>
        </p:pic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C366226B-AC45-4289-811A-1C183C0A2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359" r="8233"/>
            <a:stretch/>
          </p:blipFill>
          <p:spPr>
            <a:xfrm>
              <a:off x="2269622" y="2164206"/>
              <a:ext cx="1836990" cy="2157984"/>
            </a:xfrm>
            <a:prstGeom prst="rect">
              <a:avLst/>
            </a:prstGeom>
          </p:spPr>
        </p:pic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8C598BC4-452E-4DF1-9923-62A1189D1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2359" r="8233"/>
            <a:stretch/>
          </p:blipFill>
          <p:spPr>
            <a:xfrm>
              <a:off x="4106610" y="2156343"/>
              <a:ext cx="1836990" cy="2157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156DCFB-038B-488B-AF1B-3236D81B4244}"/>
                </a:ext>
              </a:extLst>
            </p:cNvPr>
            <p:cNvSpPr txBox="1"/>
            <p:nvPr/>
          </p:nvSpPr>
          <p:spPr>
            <a:xfrm>
              <a:off x="0" y="2360670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30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578D303E-2C2C-90FB-E09F-EEAD6AB0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7"/>
          <a:stretch/>
        </p:blipFill>
        <p:spPr>
          <a:xfrm>
            <a:off x="191728" y="6140392"/>
            <a:ext cx="1417810" cy="21122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0479B46-1132-4EE5-BA93-4C470D402EC8}"/>
              </a:ext>
            </a:extLst>
          </p:cNvPr>
          <p:cNvGrpSpPr/>
          <p:nvPr/>
        </p:nvGrpSpPr>
        <p:grpSpPr>
          <a:xfrm>
            <a:off x="191729" y="4047744"/>
            <a:ext cx="3990814" cy="2097240"/>
            <a:chOff x="668996" y="1421342"/>
            <a:chExt cx="3690088" cy="2164199"/>
          </a:xfrm>
        </p:grpSpPr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828E6271-77BD-4B27-8BAA-3D3FEE536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02" r="21003"/>
            <a:stretch/>
          </p:blipFill>
          <p:spPr>
            <a:xfrm>
              <a:off x="3226879" y="1421342"/>
              <a:ext cx="1132205" cy="2164197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D4727CC-1FD9-4DFE-8C54-13544D363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421"/>
            <a:stretch/>
          </p:blipFill>
          <p:spPr>
            <a:xfrm>
              <a:off x="668996" y="1421344"/>
              <a:ext cx="1319273" cy="2164197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094C4C06-60F0-4792-BB0A-FCABA7CC1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201" r="20421"/>
            <a:stretch/>
          </p:blipFill>
          <p:spPr>
            <a:xfrm>
              <a:off x="2032497" y="1421343"/>
              <a:ext cx="1150155" cy="216419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1EB64C-ECA3-46B1-8D99-96D1A06903FC}"/>
              </a:ext>
            </a:extLst>
          </p:cNvPr>
          <p:cNvGrpSpPr/>
          <p:nvPr/>
        </p:nvGrpSpPr>
        <p:grpSpPr>
          <a:xfrm>
            <a:off x="191729" y="0"/>
            <a:ext cx="4001321" cy="2113994"/>
            <a:chOff x="905273" y="-2327"/>
            <a:chExt cx="5939655" cy="3502154"/>
          </a:xfrm>
        </p:grpSpPr>
        <p:pic>
          <p:nvPicPr>
            <p:cNvPr id="12" name="Picture 11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648CF0B5-1DB0-4B9F-87C7-1975DE777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59" r="20475"/>
            <a:stretch/>
          </p:blipFill>
          <p:spPr>
            <a:xfrm>
              <a:off x="3098615" y="1"/>
              <a:ext cx="1828800" cy="3499826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CEF23882-C524-418C-A1D3-14A14A1AB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559" r="20475"/>
            <a:stretch/>
          </p:blipFill>
          <p:spPr>
            <a:xfrm>
              <a:off x="5016128" y="1"/>
              <a:ext cx="1828800" cy="3499826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D79168E-5C1C-433D-A220-158467CE9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0684"/>
            <a:stretch/>
          </p:blipFill>
          <p:spPr>
            <a:xfrm>
              <a:off x="905273" y="-2327"/>
              <a:ext cx="2104629" cy="35021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48418-3EED-49FD-989A-DD58F01CDBB6}"/>
              </a:ext>
            </a:extLst>
          </p:cNvPr>
          <p:cNvGrpSpPr/>
          <p:nvPr/>
        </p:nvGrpSpPr>
        <p:grpSpPr>
          <a:xfrm>
            <a:off x="4412811" y="195892"/>
            <a:ext cx="1530789" cy="3633061"/>
            <a:chOff x="5364117" y="394792"/>
            <a:chExt cx="1825868" cy="4836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1C0F35-2481-4429-B8F9-16A8204E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64117" y="3685612"/>
              <a:ext cx="1825867" cy="154533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2B8A893-A41D-4B99-8630-7CA461C7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64117" y="2040202"/>
              <a:ext cx="1825867" cy="15453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64E9BE-4D76-4C35-9469-305D3E3E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64118" y="394792"/>
              <a:ext cx="1825867" cy="154533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B3D7647-5198-44C8-94A1-E84ADC974D12}"/>
              </a:ext>
            </a:extLst>
          </p:cNvPr>
          <p:cNvSpPr txBox="1"/>
          <p:nvPr/>
        </p:nvSpPr>
        <p:spPr>
          <a:xfrm>
            <a:off x="0" y="156258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63242-4C19-4FB9-8A59-62BA1E3F5F64}"/>
              </a:ext>
            </a:extLst>
          </p:cNvPr>
          <p:cNvSpPr txBox="1"/>
          <p:nvPr/>
        </p:nvSpPr>
        <p:spPr>
          <a:xfrm>
            <a:off x="0" y="2168496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25A067-BFBB-45FF-AAAE-F293228D8444}"/>
              </a:ext>
            </a:extLst>
          </p:cNvPr>
          <p:cNvSpPr txBox="1"/>
          <p:nvPr/>
        </p:nvSpPr>
        <p:spPr>
          <a:xfrm>
            <a:off x="0" y="4197773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EEA80-7432-44D8-885F-099A1E975FAF}"/>
              </a:ext>
            </a:extLst>
          </p:cNvPr>
          <p:cNvSpPr txBox="1"/>
          <p:nvPr/>
        </p:nvSpPr>
        <p:spPr>
          <a:xfrm>
            <a:off x="0" y="6227050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55D383-4BC0-40AE-9D07-9A89678568C5}"/>
              </a:ext>
            </a:extLst>
          </p:cNvPr>
          <p:cNvSpPr txBox="1"/>
          <p:nvPr/>
        </p:nvSpPr>
        <p:spPr>
          <a:xfrm>
            <a:off x="4172241" y="205244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5A074-B0C6-40DA-9DC1-C84C68C08B6D}"/>
              </a:ext>
            </a:extLst>
          </p:cNvPr>
          <p:cNvSpPr txBox="1"/>
          <p:nvPr/>
        </p:nvSpPr>
        <p:spPr>
          <a:xfrm>
            <a:off x="4172235" y="4246759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0D39EEB7-4F66-E43F-20BF-34BBE26A0A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985" r="20235"/>
          <a:stretch/>
        </p:blipFill>
        <p:spPr>
          <a:xfrm>
            <a:off x="1666349" y="2034794"/>
            <a:ext cx="1234945" cy="2112264"/>
          </a:xfrm>
          <a:prstGeom prst="rect">
            <a:avLst/>
          </a:prstGeom>
        </p:spPr>
      </p:pic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11F8FA9E-FC5A-11AD-3514-476B5C6C89B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0901"/>
          <a:stretch/>
        </p:blipFill>
        <p:spPr>
          <a:xfrm>
            <a:off x="191729" y="2034794"/>
            <a:ext cx="1405915" cy="2112264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9124F2DE-0596-E1C2-85F5-4C82A6076FC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985" r="20328"/>
          <a:stretch/>
        </p:blipFill>
        <p:spPr>
          <a:xfrm>
            <a:off x="2969999" y="2034794"/>
            <a:ext cx="1202235" cy="2112264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DB295744-1C96-5880-8BCB-47A68CBE6FC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126" r="21331"/>
          <a:stretch/>
        </p:blipFill>
        <p:spPr>
          <a:xfrm>
            <a:off x="2958068" y="6140392"/>
            <a:ext cx="1214166" cy="2112264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3FCD668C-E9B1-02BB-15E7-483C230D86B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590" r="20867"/>
          <a:stretch/>
        </p:blipFill>
        <p:spPr>
          <a:xfrm>
            <a:off x="1666348" y="6140392"/>
            <a:ext cx="1243888" cy="21122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798B4F1-B18C-276F-62FB-B48D4231D8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7693" y="4114800"/>
            <a:ext cx="1530788" cy="12955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F46AD4-3A62-8103-2E61-D16BFF2928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07692" y="5482838"/>
            <a:ext cx="1530788" cy="12955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035AFDD-D484-809E-B3AD-159594B9D9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2812" y="6847067"/>
            <a:ext cx="1530788" cy="12955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E7378-6E2A-44B9-9340-73D07999D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3410" cy="3749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3C7D9-A233-45A3-9C3D-CE29AD1C2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9" r="22257"/>
          <a:stretch/>
        </p:blipFill>
        <p:spPr>
          <a:xfrm>
            <a:off x="3063240" y="0"/>
            <a:ext cx="2778267" cy="3749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95C454-13F9-45A3-AC79-5DCB6445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4760"/>
            <a:ext cx="3943410" cy="3749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9A879-0197-4DA3-97D8-FBCC3B612C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85" r="22164"/>
          <a:stretch/>
        </p:blipFill>
        <p:spPr>
          <a:xfrm>
            <a:off x="3063240" y="3794760"/>
            <a:ext cx="2778267" cy="37490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C1D5C2-EDB4-422B-B31E-310B55662111}"/>
              </a:ext>
            </a:extLst>
          </p:cNvPr>
          <p:cNvGrpSpPr/>
          <p:nvPr/>
        </p:nvGrpSpPr>
        <p:grpSpPr>
          <a:xfrm>
            <a:off x="2431687" y="3645506"/>
            <a:ext cx="1263101" cy="563583"/>
            <a:chOff x="2431687" y="3645506"/>
            <a:chExt cx="1263101" cy="56358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2BF292-F2FC-4981-80A4-E2F480B0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923" t="2787" r="-600" b="86571"/>
            <a:stretch/>
          </p:blipFill>
          <p:spPr>
            <a:xfrm>
              <a:off x="2431689" y="3645506"/>
              <a:ext cx="1263099" cy="5635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42D7B6-B66D-4201-A359-2A0D56AF4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923" t="9858" r="-600" b="87264"/>
            <a:stretch/>
          </p:blipFill>
          <p:spPr>
            <a:xfrm>
              <a:off x="2431688" y="3703707"/>
              <a:ext cx="1263099" cy="152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270094-7D89-4C03-9A3A-8D20EB4B4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923" t="3762" r="-600" b="93361"/>
            <a:stretch/>
          </p:blipFill>
          <p:spPr>
            <a:xfrm>
              <a:off x="2431687" y="4014826"/>
              <a:ext cx="1263099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DAD8C7-F066-443C-A12F-E0A47EE3ADDB}"/>
              </a:ext>
            </a:extLst>
          </p:cNvPr>
          <p:cNvSpPr/>
          <p:nvPr/>
        </p:nvSpPr>
        <p:spPr>
          <a:xfrm>
            <a:off x="641596" y="4752870"/>
            <a:ext cx="1601463" cy="2150348"/>
          </a:xfrm>
          <a:prstGeom prst="rect">
            <a:avLst/>
          </a:prstGeom>
          <a:solidFill>
            <a:srgbClr val="FAFAFA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Character Data taken by Group 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FF7335-0DE1-4376-BAFD-BE4A82B42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57"/>
          <a:stretch/>
        </p:blipFill>
        <p:spPr>
          <a:xfrm>
            <a:off x="2771193" y="3794760"/>
            <a:ext cx="3041778" cy="37490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A96350-1067-4D48-A870-A9A94BA5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943410" cy="37490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F3651A-27D9-4F98-B00B-09B8510B9E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8" r="22727"/>
          <a:stretch/>
        </p:blipFill>
        <p:spPr>
          <a:xfrm>
            <a:off x="3063240" y="0"/>
            <a:ext cx="2749731" cy="37490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A5C53A8-21AF-443F-93B9-6A1E10D4847D}"/>
              </a:ext>
            </a:extLst>
          </p:cNvPr>
          <p:cNvGrpSpPr/>
          <p:nvPr/>
        </p:nvGrpSpPr>
        <p:grpSpPr>
          <a:xfrm>
            <a:off x="1316733" y="3898392"/>
            <a:ext cx="1371105" cy="563583"/>
            <a:chOff x="1316733" y="3898392"/>
            <a:chExt cx="1371105" cy="56358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D162EA7-84A5-46DE-89B5-72AE5C730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12" t="2874" r="-727" b="86718"/>
            <a:stretch/>
          </p:blipFill>
          <p:spPr>
            <a:xfrm>
              <a:off x="1316735" y="3898392"/>
              <a:ext cx="1371103" cy="5635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923AF3-1843-4472-AAD2-AD021A8B3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12" t="4056" r="-727" b="93247"/>
            <a:stretch/>
          </p:blipFill>
          <p:spPr>
            <a:xfrm>
              <a:off x="1316734" y="4286546"/>
              <a:ext cx="1371103" cy="1460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AA1B83-0AB8-4C5A-9B35-0D31619B9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12" t="10113" r="-727" b="87459"/>
            <a:stretch/>
          </p:blipFill>
          <p:spPr>
            <a:xfrm>
              <a:off x="1316733" y="3966229"/>
              <a:ext cx="1371103" cy="131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89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067DEA-5A7D-4313-A627-FE4036E744DC}"/>
              </a:ext>
            </a:extLst>
          </p:cNvPr>
          <p:cNvGrpSpPr/>
          <p:nvPr/>
        </p:nvGrpSpPr>
        <p:grpSpPr>
          <a:xfrm>
            <a:off x="0" y="0"/>
            <a:ext cx="5943600" cy="2993584"/>
            <a:chOff x="-676487" y="2843213"/>
            <a:chExt cx="8680318" cy="4371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63F02E-A6B4-4E15-98BD-9AA848419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4"/>
            <a:stretch/>
          </p:blipFill>
          <p:spPr>
            <a:xfrm>
              <a:off x="-676487" y="2843213"/>
              <a:ext cx="2853928" cy="43719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4221EB-3A9E-4B82-84D3-28265FFC4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7"/>
            <a:stretch/>
          </p:blipFill>
          <p:spPr>
            <a:xfrm>
              <a:off x="4771390" y="2843213"/>
              <a:ext cx="3232441" cy="4371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C022F1-301B-4863-9A49-4783D4449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09" r="20406"/>
            <a:stretch/>
          </p:blipFill>
          <p:spPr>
            <a:xfrm>
              <a:off x="2191834" y="2843213"/>
              <a:ext cx="2518833" cy="437197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312BF7-2E45-4FC6-8A97-A980827A880B}"/>
              </a:ext>
            </a:extLst>
          </p:cNvPr>
          <p:cNvGrpSpPr/>
          <p:nvPr/>
        </p:nvGrpSpPr>
        <p:grpSpPr>
          <a:xfrm>
            <a:off x="0" y="3059323"/>
            <a:ext cx="5943598" cy="3013951"/>
            <a:chOff x="-2517" y="2843215"/>
            <a:chExt cx="8621663" cy="43719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B276C7-2766-4698-B2BA-7780CB873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17"/>
            <a:stretch/>
          </p:blipFill>
          <p:spPr>
            <a:xfrm>
              <a:off x="-2517" y="2843215"/>
              <a:ext cx="2849881" cy="43719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32E9F0-61CD-47AE-BB92-6B9976E1C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519" r="20206" b="576"/>
            <a:stretch/>
          </p:blipFill>
          <p:spPr>
            <a:xfrm>
              <a:off x="2863894" y="2843215"/>
              <a:ext cx="2529229" cy="43467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962CAD-E804-4FE1-AB0F-FEAFEE1F1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573" r="20780"/>
            <a:stretch/>
          </p:blipFill>
          <p:spPr>
            <a:xfrm>
              <a:off x="5386123" y="2843215"/>
              <a:ext cx="2504441" cy="43719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47B1D6-8DC4-4099-AED4-BF4FFD92C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367" t="1922" b="82543"/>
            <a:stretch/>
          </p:blipFill>
          <p:spPr>
            <a:xfrm>
              <a:off x="7876555" y="2934240"/>
              <a:ext cx="742591" cy="679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9DE92-FF7D-174E-7186-EFF3D7AE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836"/>
            <a:ext cx="5943600" cy="58639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EE889-2DF4-0154-B239-9FB6DF254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053"/>
            <a:ext cx="5943600" cy="59274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7180</TotalTime>
  <Words>86</Words>
  <Application>Microsoft Office PowerPoint</Application>
  <PresentationFormat>Custom</PresentationFormat>
  <Paragraphs>35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Times New Roman</vt:lpstr>
      <vt:lpstr>Calibri</vt:lpstr>
      <vt:lpstr>Simple Light</vt:lpstr>
      <vt:lpstr>Final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Figures</dc:title>
  <cp:lastModifiedBy>Caominh Le</cp:lastModifiedBy>
  <cp:revision>29</cp:revision>
  <cp:lastPrinted>2022-02-28T22:53:26Z</cp:lastPrinted>
  <dcterms:modified xsi:type="dcterms:W3CDTF">2022-06-21T18:42:41Z</dcterms:modified>
</cp:coreProperties>
</file>